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44" r:id="rId2"/>
    <p:sldId id="345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4" r:id="rId11"/>
    <p:sldId id="353" r:id="rId12"/>
    <p:sldId id="355" r:id="rId13"/>
    <p:sldId id="356" r:id="rId14"/>
    <p:sldId id="357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01"/>
  </p:normalViewPr>
  <p:slideViewPr>
    <p:cSldViewPr snapToGrid="0">
      <p:cViewPr varScale="1">
        <p:scale>
          <a:sx n="123" d="100"/>
          <a:sy n="123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58119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0EDC-5252-6A1C-3E16-3CDF11D7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BR" dirty="0"/>
              <a:t>ia 23/06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816A-054E-0D80-1F1B-6E6733899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A06190-6C8D-BBD8-A7FF-74B70617C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5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254A5-B7B0-B9EA-D888-8522E05ED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A3534-E0CC-A20A-651F-2B9E5226F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BR" dirty="0"/>
              <a:t>olicitando países para participar</a:t>
            </a:r>
          </a:p>
        </p:txBody>
      </p:sp>
    </p:spTree>
    <p:extLst>
      <p:ext uri="{BB962C8B-B14F-4D97-AF65-F5344CB8AC3E}">
        <p14:creationId xmlns:p14="http://schemas.microsoft.com/office/powerpoint/2010/main" val="324485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68383-EE16-3DC2-8AD5-DBF1B048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DE880-A4FE-3A1C-EDCB-227FF32D3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9C921-70A5-E3EF-D8F4-72FD8EA1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23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D5AF-D9A6-0778-39FA-B924793F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13D52-EEDF-1FFA-58E6-B766EB6C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5CD4A0-5F73-A3E8-8C61-53EE1B69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91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6714-C5B8-98D1-F7F4-0C4E9F25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96019-2D41-0D20-A62C-90B63DB50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063E1-5AC7-9D6D-B34F-D2CE9193A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187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8770-F102-CBCB-51FF-D70CD3D04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022AB-B719-E446-167D-FDCC64380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A3880-008D-5792-643C-4AAC686FD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98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3C1B9-84CA-C4AB-571A-7A533D477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71776-9F2A-47DA-2E65-402AF78FF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8C46E3-BCD3-0165-A9B6-BB2892DFD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293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CAB26-53B3-5B9D-E399-39B9F710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9ADC3-9C1D-DFCD-7989-2E9C129B60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174D3A-DFCF-BACE-2CE2-8717C32C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4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8F9CC-00BF-16CD-203E-5A02BAF1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EBE1E-95FA-14EE-CCD5-789F5F6E4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66F214-C79A-8B38-230D-D9C12BAE1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64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89E3-8703-D68C-6162-E8D21CDA0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837AB-93A1-083E-F7D6-119AFC8F9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1F5AED-80C0-E1F9-272D-34C691C31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20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AFFD3-A74E-DD1B-3D2D-30E29DBE7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EDA18-A997-0B19-5189-AA09E3564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20756-E682-232D-2E9F-340CB8D02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08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8405A-2B47-C83B-06BF-7F24591C6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C88EC-7C8E-09EA-FD0F-8A151E414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7314D3-4EBF-D43A-00E7-B96395A4B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37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2B032-D4F5-1560-14E8-978861C04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CBFB7-B19F-2D94-F89A-641300463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38D11-C608-A705-C6B3-DEA2A538A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31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E8838-A6BF-E06E-31DB-0AAC8422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6DBD-5D39-50A0-2CF2-8264E0A7D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2B1886-CF28-C740-823C-9FA768F16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7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2906-2B0E-CA5C-122B-3EA99F63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2BA1-1AFC-DB6A-15FC-089D0173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158DC3-B514-2F34-0E6F-3C717374D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242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9726C-0A96-A3D2-5FB2-953B52F3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F1E623-6017-FCF0-9AAB-2ECDFBF2D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6DA5D-7139-0484-B973-1FCC850A9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7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03CA1-9A24-A26D-CC9F-121F53A29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BR" dirty="0"/>
              <a:t>eynote CDC</a:t>
            </a:r>
            <a:br>
              <a:rPr lang="en-BR" dirty="0"/>
            </a:b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360FC-C4D6-32F8-5EBC-FE5E24821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99486-03F6-9669-6DD6-29CAB9A1F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4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2CF1-2584-ACC1-05A1-9F930813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OECD presentation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6CC3B-710E-8E70-2C15-5A0A67BB6E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2717" y="1825625"/>
            <a:ext cx="65865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09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1376-D788-236E-0F49-5DBF49D9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7F9E0-8D96-2A58-93ED-48D12ACDE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A12E6-1BAB-8E5D-BEAF-7B87B8F9D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70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A0712-182F-48A9-FAF7-A52381D10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F4789-1B4E-70E2-8F86-AA4FE7ADF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7CA62-476B-6FD9-57EE-882F62B16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953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D13E7-1033-AFDE-8BA7-53B91D14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2D409-F028-DF35-D3FC-86E88DD32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94898A-A742-6FF4-E2BD-9A59B31D1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75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6E1D-26C1-6EB1-F677-9CF2350F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492C-75C0-295E-E8C9-750BFA12D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4CE1A-89C3-70ED-C50B-D20A544B4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084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B382-EEC3-7BC5-F50B-1530E79A4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47EEE-3C9D-6FB7-B77A-E07D02C1F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D775F-B5D8-DA74-A2C0-99AC8B902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16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2AE6-B019-1ECB-C930-B1B8636B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AF19F-FFDF-26E2-E4C4-77BF30E92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ADA77-2BA6-0AA7-DB04-87530227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69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3624C-F52D-6327-844A-3CC00C7B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CC223-4234-CB3F-B8F2-76FC64B85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2C7A21-E045-0DDE-41D8-E8DCB619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42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A24F-5B2F-5434-224F-6A134A2AA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3E7A-EE7B-8EE3-B76E-031CF987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FF2BD-6761-A065-D226-A6AF250F1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68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25BBA-E3C3-8A79-FD6D-89869C24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CD53D-4262-252D-178D-0C6ADDCD6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659F4-FDEE-6AC9-79B2-83F17BC9C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13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F8CE-543F-0F1C-DEC7-530F3FF96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0FB9F-754F-1DBB-77E6-45EF64CD6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6DD95-D57C-CA1A-43EA-22444A0F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4AF4C8-E7A7-2C57-6090-21A74D67F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0140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42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C21B9-3D0D-63CD-9343-68CFF25A3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606DE-BFD1-C577-19C3-086E08A2D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F57D15-2858-C475-DC8F-605B49FF7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76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FE78F-9645-C191-F1EC-8D880722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B5653-2763-E849-A2D6-533E10F0F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C1636-0E4B-D0BF-2951-A40219630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713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2EC69-1D38-9332-6318-F5A954F8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30CEF-3401-4044-74A1-B4060D0A2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94D00-62D7-78DD-6CBB-755CAB08A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30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023BC-C3AA-C3B9-A9DE-B90D66B4A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C9F63-B95A-BD06-0FFE-71C2B6423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FCC9DE-A383-C530-DA30-94AD39ADA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9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E56A0-5F0C-524D-C2F5-C9F03A9AF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265F6-156F-1CBA-38BA-A13E733C8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15F004-7D2D-9048-A6F4-548C9C9BA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73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A68B9-5BE6-1A6D-F84C-B38A3F04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6EA27-21EF-99D7-AC04-7FE50BAD4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728B4-50F2-23FE-8585-73C26178D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2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FD4A2-4933-4FE4-9900-67D3F2313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A0587-0401-8B06-EB9E-69CD5CDC9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27E20-E5B0-9955-289D-37C6BD384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82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EFC68-FECD-B226-0888-7063C2F1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4F588-CBFB-3906-5409-8D01E6CE4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2BF92-5A5E-45C9-8A35-4DAD961D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64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D44C8-A552-2605-E173-2912BA06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02C0-F172-FEDE-81E6-A8171B163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AB68B5-BA94-BEA8-6197-EB7893E02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63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9CE6-CDCA-1F25-7CDE-8D61E3848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/>
              <a:t>grad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51603-5D81-6A88-510D-56A00C614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5AFD6-FB2E-24B7-6B1C-F5580CB60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588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D862-8CC7-F056-CED7-6A30F16F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3263A-B1AC-9FE7-DDC3-45764D4F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C252EA-BCFB-4649-BE67-649B7A032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33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11C8-66CE-42C1-0913-C1844361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FCE4-9B1D-3A83-C438-21A422672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80AB43-E5DC-24B8-B5C1-B340AFC45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26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FDB03-BE2B-1395-6538-1B3D218F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9A316-3915-5908-D36E-27146B756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E1DA38-13B0-D7EB-3D9E-C86842023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142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DDA65-944A-8089-9BB0-579AD098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E6E69-EB57-DD87-EE7B-9FCE40EF4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00076-1D02-91B2-D5F6-EF204B119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93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0C54B-75AE-2C3B-414A-130E97C7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ADDC9-7A85-CA18-E8D5-19CA9DAE4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C0ABD-8F58-C4D9-0351-7EC3F5F40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4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EBD64-4A14-04E9-2032-46521D06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94826-BD6D-4D13-8B4D-1656A7286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6B280-C8B9-F852-C519-B93CA169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23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1B90-CD33-9900-9D60-A79C4F2D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4B6E7-3D8D-E42D-E97F-50C62EA5F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79C71-0F44-C538-A1FF-A0C42DD01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42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3827-075E-8791-54F9-40C8C1861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D4F1D-4947-D97A-BD6B-220CE09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A56A0B-CDA5-B194-DFD3-52CBB17D7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13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336F3-AAEE-A766-3EB6-24B0E105B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562D3-0734-912E-50D8-A4674F1D7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5BA46-5CB8-34D4-5324-B1152D630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44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5210A-14CE-3941-4884-E49313C23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B6AEE-9982-B5C6-09AB-4354CEDFE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DC674F-E72A-96A7-6BC8-50C8DC683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45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C620-FEAA-9ACE-C5C9-568554478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E3A0-CA26-CDC6-CF1B-AE5EB0A6A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005AF-9AF9-9266-1107-F0D18AC15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86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1C795-F6BC-F16C-FE1E-285018144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341E7-1E9A-D7D6-5C2E-A7825401E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EA0D7-954C-1074-2DCB-9C99374D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1628"/>
            <a:ext cx="7772400" cy="51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4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8268-31E8-436C-3544-C08B1AFB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83361-AE8B-0241-D0E2-D00AC848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76833-175D-CADF-3133-598EF9C9E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87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6ADA-950D-D6F2-DAD1-22710C19E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07F88-13B4-E34E-1872-91E84EEB7F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052F97-6D27-13A6-5BEF-DC20DCD9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2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730DE-FFBB-68F2-94ED-3BB60F21C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95CF1-95F7-C89B-72AF-71EC98559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76EFF-CD4D-4ED2-F829-BC64969AE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1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5BA9E-473D-5EB8-B667-BD959990A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55633-AFDD-6399-1902-C0FCC3E7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977FE-4044-EE04-8829-D45874F41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13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557</TotalTime>
  <Words>15</Words>
  <Application>Microsoft Macintosh PowerPoint</Application>
  <PresentationFormat>Widescreen</PresentationFormat>
  <Paragraphs>5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Aptos</vt:lpstr>
      <vt:lpstr>Aptos Display</vt:lpstr>
      <vt:lpstr>Arial</vt:lpstr>
      <vt:lpstr>Office Theme</vt:lpstr>
      <vt:lpstr>Dia 23/06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Keynote CDC </vt:lpstr>
      <vt:lpstr>OECD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Beatriz de Faria Leao</dc:creator>
  <cp:lastModifiedBy>Beatriz de Faria Leao</cp:lastModifiedBy>
  <cp:revision>4</cp:revision>
  <dcterms:created xsi:type="dcterms:W3CDTF">2023-06-23T13:20:04Z</dcterms:created>
  <dcterms:modified xsi:type="dcterms:W3CDTF">2023-06-23T22:37:25Z</dcterms:modified>
</cp:coreProperties>
</file>